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03FB-C071-5CA6-9935-389378E33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0E722-ABF4-151C-E18A-9D09CC37F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A952F-699F-8C94-41E4-D81BB295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092AF-6255-EF5A-3C31-BC3D1D7C9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725B3-83EF-AF8F-32AC-59F57A53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4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0DC4-1F9E-DB87-1CB8-8F0D4F385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3096C-6ABA-87F4-03C3-1CDA42F86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EC8A-075E-0874-C185-0A75F614E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C33C4-6DDF-C21F-E767-182345A9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88BE0-30D8-EDA1-D28D-387A607F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6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24DB-EC60-93BB-3A3D-0D274CEF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63CDA-07A8-E2BC-4841-72C173AC8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A64AA-743D-EFE9-1CBB-B0532EECE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48D16-397E-50BA-3A39-CB983305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84B0A-868A-37FF-043E-B298F56D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5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AADF-C7D8-30B1-4F54-EC4F51172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7369F-C142-2165-C5DA-46C0817C0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8776C-7AB1-0A3C-33A3-47307D0EC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1CA8F-B8A1-1937-6807-78B31E09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1AFA5-89A7-E7EF-34EC-CFC053A4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72EE7-7DC8-04A1-91BE-62E03CF0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5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E37EC-3906-FE1B-9355-B6985AD26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36D27-6538-DAF4-6463-2DA799DE9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FB30AB-986C-B486-1290-A16555C55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78CCA-F2FD-6F03-21C6-AAF6450CA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43EE1-D1F7-43D0-E2EF-D24075B08C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7C8E3-F658-4C42-8321-4358679BE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4AC294-94BC-3318-2842-B136C176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7B5DDE-99E4-0309-E077-9AEE21E2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6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BFF9-F783-902B-1191-C7D3975C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BE9C0-5DF7-0C44-5130-3DDF2D31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0836C-DAFB-2D7C-449C-1414D0FD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5C285-B5AE-AF0A-4FBD-BDF00948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1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86883F-A13D-2045-4CD6-CC57F8C93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2328E0-FF1D-2E86-CF63-64ACD58A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3BD89-E474-D13B-814B-DCD834E7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9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44B8C-BD15-768E-9C3A-62CA5F12F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BCF2E-442D-BC46-5E10-82F2E4CB2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3DC0A-EB7D-A405-295B-BF77B58DA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FBB95-0CAB-FEA4-11AA-B8386B560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E2880-99F3-D81A-A14D-685AAD578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DB9C6-3FA4-E7FA-75BD-5094B6BC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661C-01EF-04DA-CFEF-906D97D4F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D42792-03D9-B8E2-E493-92008E94E4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708FA-40DF-B856-BBBC-389F65C18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2F0F3-CC27-E774-D03A-6AE388C0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081312-1439-DF15-0F02-D775BCAF0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507E1-8707-2B78-242C-B5472AF8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2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CFDCB-8C1E-6E33-C196-2A433833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0A05C7-6EC1-7A16-ECB0-0829BE787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BE2A7-EB76-11E4-4EDB-CAE1A5DF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F899D-1B74-31BA-0CB8-8038E1DA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80685-3FCC-DF8F-ACE9-06C3BE99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4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D64AD-B7FF-EF93-B66D-33487A875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B8C0F3-992E-FEAC-8CDC-0DD3DA022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144D5-5A39-F353-26FA-007DB92D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226E-0FA1-3E0E-72F0-C62910DA9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062F3-25ED-4868-906C-3D4B8E3B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5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AEBB0F-70EE-1E1C-3307-F52CBD9C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ACCC8-BBD0-2D68-8AFD-582C57461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AA2CE-87DB-691F-F592-9283B0978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66F7B-A42E-43F3-8A3B-CBBA8A552A04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84E31-97D3-CC2E-0A1C-E31A20DB9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AFAC5-FE38-BC6C-9E5C-F53C04D644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F3C5A-29C1-4F02-9634-06EC51F22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8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6C3943-840C-8E1A-5463-4807E3BBA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02" t="26149" r="51505" b="14045"/>
          <a:stretch/>
        </p:blipFill>
        <p:spPr>
          <a:xfrm>
            <a:off x="5211192" y="1180728"/>
            <a:ext cx="1145219" cy="410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14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Meghan Doyle</dc:creator>
  <cp:lastModifiedBy>Meghan Doyle</cp:lastModifiedBy>
  <cp:revision>2</cp:revision>
  <dcterms:created xsi:type="dcterms:W3CDTF">2024-08-28T16:21:52Z</dcterms:created>
  <dcterms:modified xsi:type="dcterms:W3CDTF">2024-08-31T20:50:30Z</dcterms:modified>
</cp:coreProperties>
</file>